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7D21-4543-47F2-A525-7B2B2E6906FC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700F-45B4-46B0-B44E-5B7A9534E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3568" y="1412776"/>
            <a:ext cx="80283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4400" dirty="0"/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17 ноября на </a:t>
            </a:r>
            <a:r>
              <a:rPr lang="ru-RU" sz="4400" dirty="0" err="1" smtClean="0">
                <a:solidFill>
                  <a:srgbClr val="FF0000"/>
                </a:solidFill>
              </a:rPr>
              <a:t>учетно</a:t>
            </a:r>
            <a:r>
              <a:rPr lang="ru-RU" sz="4400" dirty="0" smtClean="0">
                <a:solidFill>
                  <a:srgbClr val="FF0000"/>
                </a:solidFill>
              </a:rPr>
              <a:t> - финансовом факультете прошло масштабное событие - День самоуправления.</a:t>
            </a:r>
            <a:endParaRPr lang="ru-RU" sz="4400" dirty="0"/>
          </a:p>
        </p:txBody>
      </p:sp>
    </p:spTree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08520" y="1761197"/>
            <a:ext cx="5688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В его рамках студенческий совет предстал в роли заведующих кафедр, декана и зам. деканов. студенты-активисты, выделившиеся на своих парах, побывали в роли преподавателей и вели полноценные пары.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5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8540">
            <a:off x="5512472" y="43361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9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4637">
            <a:off x="5715908" y="361737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5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4824536" cy="361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687616" y="278092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Декан УФФ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Зам. Декана по воспитательной работе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616" y="120894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Зам. Декана по учебной работе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5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352839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356388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3720" y="12687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Зав. кафедры Банковское дело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Зав. кафедры Бухгалтерского учета и аудита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7728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Зав. кафедры Финансы, налогообложение и страхование</a:t>
            </a:r>
          </a:p>
        </p:txBody>
      </p:sp>
      <p:pic>
        <p:nvPicPr>
          <p:cNvPr id="8" name="Рисунок 7" descr="IMG_5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204864"/>
            <a:ext cx="27718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6344" y="2708920"/>
            <a:ext cx="29158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62620" y="2426412"/>
            <a:ext cx="339542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Зав. кафедры Физической культуры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196752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Зав. кафедры маркетинга и логистики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5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72816"/>
            <a:ext cx="367240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352839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5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6276">
            <a:off x="190266" y="525583"/>
            <a:ext cx="4067944" cy="305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5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1114">
            <a:off x="4988397" y="364936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5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573016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 smtClean="0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40602">
            <a:off x="345249" y="1380461"/>
            <a:ext cx="3601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А также были проведены работы со студентами КЭБП. Для них вели занятия преподаватели нашего факультета.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5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442798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6479">
            <a:off x="628390" y="2860221"/>
            <a:ext cx="3510389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5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491880" cy="261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1605" y="1268760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59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9568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109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ноября ко дню международного дня студентов   на учетно-финансовом факультете было проведено студенческое самоуправление </dc:title>
  <dc:creator>COMPAQ</dc:creator>
  <cp:lastModifiedBy>Student</cp:lastModifiedBy>
  <cp:revision>7</cp:revision>
  <dcterms:created xsi:type="dcterms:W3CDTF">2014-11-17T14:15:33Z</dcterms:created>
  <dcterms:modified xsi:type="dcterms:W3CDTF">2014-11-18T09:23:47Z</dcterms:modified>
</cp:coreProperties>
</file>